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65" r:id="rId3"/>
    <p:sldId id="266" r:id="rId4"/>
    <p:sldId id="28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87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S SD AO SPK ULYTAU" userId="f5bdc2492dced227" providerId="LiveId" clId="{E15FEA67-1A17-4AA6-BFC7-D1B64821BFBA}"/>
    <pc:docChg chg="undo custSel addSld delSld modSld">
      <pc:chgData name="KS SD AO SPK ULYTAU" userId="f5bdc2492dced227" providerId="LiveId" clId="{E15FEA67-1A17-4AA6-BFC7-D1B64821BFBA}" dt="2025-04-18T13:09:04.470" v="727" actId="47"/>
      <pc:docMkLst>
        <pc:docMk/>
      </pc:docMkLst>
      <pc:sldChg chg="new del">
        <pc:chgData name="KS SD AO SPK ULYTAU" userId="f5bdc2492dced227" providerId="LiveId" clId="{E15FEA67-1A17-4AA6-BFC7-D1B64821BFBA}" dt="2025-04-11T12:59:57.474" v="2" actId="47"/>
        <pc:sldMkLst>
          <pc:docMk/>
          <pc:sldMk cId="3682874807" sldId="256"/>
        </pc:sldMkLst>
      </pc:sldChg>
      <pc:sldChg chg="modSp add mod chgLayout">
        <pc:chgData name="KS SD AO SPK ULYTAU" userId="f5bdc2492dced227" providerId="LiveId" clId="{E15FEA67-1A17-4AA6-BFC7-D1B64821BFBA}" dt="2025-04-18T13:07:45.945" v="717" actId="700"/>
        <pc:sldMkLst>
          <pc:docMk/>
          <pc:sldMk cId="3672793591" sldId="264"/>
        </pc:sldMkLst>
        <pc:spChg chg="mod">
          <ac:chgData name="KS SD AO SPK ULYTAU" userId="f5bdc2492dced227" providerId="LiveId" clId="{E15FEA67-1A17-4AA6-BFC7-D1B64821BFBA}" dt="2025-04-11T13:00:43.199" v="40" actId="20577"/>
          <ac:spMkLst>
            <pc:docMk/>
            <pc:sldMk cId="3672793591" sldId="264"/>
            <ac:spMk id="4" creationId="{9803E384-1520-D92A-0DA7-CF04CCFADB5C}"/>
          </ac:spMkLst>
        </pc:spChg>
      </pc:sldChg>
      <pc:sldChg chg="addSp modSp new mod chgLayout">
        <pc:chgData name="KS SD AO SPK ULYTAU" userId="f5bdc2492dced227" providerId="LiveId" clId="{E15FEA67-1A17-4AA6-BFC7-D1B64821BFBA}" dt="2025-04-18T13:08:10.545" v="719" actId="108"/>
        <pc:sldMkLst>
          <pc:docMk/>
          <pc:sldMk cId="3371184854" sldId="265"/>
        </pc:sldMkLst>
        <pc:spChg chg="add mod">
          <ac:chgData name="KS SD AO SPK ULYTAU" userId="f5bdc2492dced227" providerId="LiveId" clId="{E15FEA67-1A17-4AA6-BFC7-D1B64821BFBA}" dt="2025-04-18T12:59:34.092" v="574" actId="179"/>
          <ac:spMkLst>
            <pc:docMk/>
            <pc:sldMk cId="3371184854" sldId="265"/>
            <ac:spMk id="3" creationId="{FE8DDA63-1126-E39C-E92F-6DC984FAEFED}"/>
          </ac:spMkLst>
        </pc:spChg>
        <pc:spChg chg="add mod">
          <ac:chgData name="KS SD AO SPK ULYTAU" userId="f5bdc2492dced227" providerId="LiveId" clId="{E15FEA67-1A17-4AA6-BFC7-D1B64821BFBA}" dt="2025-04-18T13:08:10.545" v="719" actId="108"/>
          <ac:spMkLst>
            <pc:docMk/>
            <pc:sldMk cId="3371184854" sldId="265"/>
            <ac:spMk id="4" creationId="{BB042D41-6A40-221C-F9E5-6B5DEBAD65C6}"/>
          </ac:spMkLst>
        </pc:spChg>
        <pc:picChg chg="add mod">
          <ac:chgData name="KS SD AO SPK ULYTAU" userId="f5bdc2492dced227" providerId="LiveId" clId="{E15FEA67-1A17-4AA6-BFC7-D1B64821BFBA}" dt="2025-04-18T12:56:40.583" v="516"/>
          <ac:picMkLst>
            <pc:docMk/>
            <pc:sldMk cId="3371184854" sldId="265"/>
            <ac:picMk id="2" creationId="{144F45C7-A70E-80D4-D85F-78679F79E56F}"/>
          </ac:picMkLst>
        </pc:picChg>
      </pc:sldChg>
      <pc:sldChg chg="addSp modSp new mod chgLayout">
        <pc:chgData name="KS SD AO SPK ULYTAU" userId="f5bdc2492dced227" providerId="LiveId" clId="{E15FEA67-1A17-4AA6-BFC7-D1B64821BFBA}" dt="2025-04-18T13:08:20.363" v="721" actId="1076"/>
        <pc:sldMkLst>
          <pc:docMk/>
          <pc:sldMk cId="568605534" sldId="266"/>
        </pc:sldMkLst>
        <pc:spChg chg="add mod">
          <ac:chgData name="KS SD AO SPK ULYTAU" userId="f5bdc2492dced227" providerId="LiveId" clId="{E15FEA67-1A17-4AA6-BFC7-D1B64821BFBA}" dt="2025-04-18T13:02:09.832" v="579" actId="6549"/>
          <ac:spMkLst>
            <pc:docMk/>
            <pc:sldMk cId="568605534" sldId="266"/>
            <ac:spMk id="2" creationId="{65E0A1A3-00A1-C5F3-0010-165FAC99828B}"/>
          </ac:spMkLst>
        </pc:spChg>
        <pc:spChg chg="add mod">
          <ac:chgData name="KS SD AO SPK ULYTAU" userId="f5bdc2492dced227" providerId="LiveId" clId="{E15FEA67-1A17-4AA6-BFC7-D1B64821BFBA}" dt="2025-04-18T13:08:20.363" v="721" actId="1076"/>
          <ac:spMkLst>
            <pc:docMk/>
            <pc:sldMk cId="568605534" sldId="266"/>
            <ac:spMk id="5" creationId="{33121F86-A277-AD7D-8669-2CE3E5D5C089}"/>
          </ac:spMkLst>
        </pc:spChg>
        <pc:picChg chg="add mod">
          <ac:chgData name="KS SD AO SPK ULYTAU" userId="f5bdc2492dced227" providerId="LiveId" clId="{E15FEA67-1A17-4AA6-BFC7-D1B64821BFBA}" dt="2025-04-18T12:56:43.089" v="517"/>
          <ac:picMkLst>
            <pc:docMk/>
            <pc:sldMk cId="568605534" sldId="266"/>
            <ac:picMk id="3" creationId="{8AC8520C-09DC-3099-8E7A-B8BAF9DF3193}"/>
          </ac:picMkLst>
        </pc:picChg>
      </pc:sldChg>
      <pc:sldChg chg="add del">
        <pc:chgData name="KS SD AO SPK ULYTAU" userId="f5bdc2492dced227" providerId="LiveId" clId="{E15FEA67-1A17-4AA6-BFC7-D1B64821BFBA}" dt="2025-04-18T13:02:33.605" v="582" actId="2696"/>
        <pc:sldMkLst>
          <pc:docMk/>
          <pc:sldMk cId="351959631" sldId="267"/>
        </pc:sldMkLst>
      </pc:sldChg>
      <pc:sldChg chg="addSp delSp modSp new del mod">
        <pc:chgData name="KS SD AO SPK ULYTAU" userId="f5bdc2492dced227" providerId="LiveId" clId="{E15FEA67-1A17-4AA6-BFC7-D1B64821BFBA}" dt="2025-04-18T13:02:16.097" v="580" actId="2696"/>
        <pc:sldMkLst>
          <pc:docMk/>
          <pc:sldMk cId="1944203318" sldId="267"/>
        </pc:sldMkLst>
        <pc:spChg chg="add mod">
          <ac:chgData name="KS SD AO SPK ULYTAU" userId="f5bdc2492dced227" providerId="LiveId" clId="{E15FEA67-1A17-4AA6-BFC7-D1B64821BFBA}" dt="2025-04-18T03:51:35.282" v="466" actId="1076"/>
          <ac:spMkLst>
            <pc:docMk/>
            <pc:sldMk cId="1944203318" sldId="267"/>
            <ac:spMk id="35" creationId="{89B39AB4-D540-B15C-1676-C1DB9AC62AA6}"/>
          </ac:spMkLst>
        </pc:spChg>
        <pc:spChg chg="add mod">
          <ac:chgData name="KS SD AO SPK ULYTAU" userId="f5bdc2492dced227" providerId="LiveId" clId="{E15FEA67-1A17-4AA6-BFC7-D1B64821BFBA}" dt="2025-04-18T03:54:17.752" v="481" actId="14100"/>
          <ac:spMkLst>
            <pc:docMk/>
            <pc:sldMk cId="1944203318" sldId="267"/>
            <ac:spMk id="37" creationId="{27D11AD4-6426-D911-890C-DD04EB395ABE}"/>
          </ac:spMkLst>
        </pc:spChg>
        <pc:spChg chg="add mod">
          <ac:chgData name="KS SD AO SPK ULYTAU" userId="f5bdc2492dced227" providerId="LiveId" clId="{E15FEA67-1A17-4AA6-BFC7-D1B64821BFBA}" dt="2025-04-18T03:53:11.565" v="480" actId="1076"/>
          <ac:spMkLst>
            <pc:docMk/>
            <pc:sldMk cId="1944203318" sldId="267"/>
            <ac:spMk id="39" creationId="{44AF0E16-8906-BECA-BE27-15C2CDF9CE8E}"/>
          </ac:spMkLst>
        </pc:spChg>
        <pc:spChg chg="add mod">
          <ac:chgData name="KS SD AO SPK ULYTAU" userId="f5bdc2492dced227" providerId="LiveId" clId="{E15FEA67-1A17-4AA6-BFC7-D1B64821BFBA}" dt="2025-04-18T03:54:47.926" v="485" actId="1076"/>
          <ac:spMkLst>
            <pc:docMk/>
            <pc:sldMk cId="1944203318" sldId="267"/>
            <ac:spMk id="46" creationId="{0FD5E038-B794-AFBA-0D5D-21667B298F56}"/>
          </ac:spMkLst>
        </pc:spChg>
        <pc:picChg chg="add mod">
          <ac:chgData name="KS SD AO SPK ULYTAU" userId="f5bdc2492dced227" providerId="LiveId" clId="{E15FEA67-1A17-4AA6-BFC7-D1B64821BFBA}" dt="2025-04-18T03:52:32.688" v="474" actId="14100"/>
          <ac:picMkLst>
            <pc:docMk/>
            <pc:sldMk cId="1944203318" sldId="267"/>
            <ac:picMk id="7" creationId="{7437BBB9-4EE5-E3B4-B76B-C9DA06FF5075}"/>
          </ac:picMkLst>
        </pc:picChg>
        <pc:picChg chg="add mod">
          <ac:chgData name="KS SD AO SPK ULYTAU" userId="f5bdc2492dced227" providerId="LiveId" clId="{E15FEA67-1A17-4AA6-BFC7-D1B64821BFBA}" dt="2025-04-18T03:54:57.177" v="486" actId="1076"/>
          <ac:picMkLst>
            <pc:docMk/>
            <pc:sldMk cId="1944203318" sldId="267"/>
            <ac:picMk id="11" creationId="{F24BFCD9-9C7E-B669-8488-85CD0935F04E}"/>
          </ac:picMkLst>
        </pc:picChg>
        <pc:picChg chg="mod">
          <ac:chgData name="KS SD AO SPK ULYTAU" userId="f5bdc2492dced227" providerId="LiveId" clId="{E15FEA67-1A17-4AA6-BFC7-D1B64821BFBA}" dt="2025-04-18T03:54:40.062" v="484" actId="14100"/>
          <ac:picMkLst>
            <pc:docMk/>
            <pc:sldMk cId="1944203318" sldId="267"/>
            <ac:picMk id="13" creationId="{D0D0858B-2C2E-296A-12F9-41B65AE458CC}"/>
          </ac:picMkLst>
        </pc:picChg>
        <pc:picChg chg="mod">
          <ac:chgData name="KS SD AO SPK ULYTAU" userId="f5bdc2492dced227" providerId="LiveId" clId="{E15FEA67-1A17-4AA6-BFC7-D1B64821BFBA}" dt="2025-04-18T03:52:43.476" v="476" actId="14100"/>
          <ac:picMkLst>
            <pc:docMk/>
            <pc:sldMk cId="1944203318" sldId="267"/>
            <ac:picMk id="15" creationId="{2F49DAFE-FA9E-632F-0BE2-07C58490F73E}"/>
          </ac:picMkLst>
        </pc:picChg>
        <pc:picChg chg="add mod">
          <ac:chgData name="KS SD AO SPK ULYTAU" userId="f5bdc2492dced227" providerId="LiveId" clId="{E15FEA67-1A17-4AA6-BFC7-D1B64821BFBA}" dt="2025-04-18T03:54:29.189" v="482" actId="14100"/>
          <ac:picMkLst>
            <pc:docMk/>
            <pc:sldMk cId="1944203318" sldId="267"/>
            <ac:picMk id="17" creationId="{8B452BD0-0046-C2FF-8A2C-7681B3FC2A72}"/>
          </ac:picMkLst>
        </pc:picChg>
        <pc:picChg chg="mod">
          <ac:chgData name="KS SD AO SPK ULYTAU" userId="f5bdc2492dced227" providerId="LiveId" clId="{E15FEA67-1A17-4AA6-BFC7-D1B64821BFBA}" dt="2025-04-18T03:52:21.540" v="472" actId="14100"/>
          <ac:picMkLst>
            <pc:docMk/>
            <pc:sldMk cId="1944203318" sldId="267"/>
            <ac:picMk id="23" creationId="{9A0D8671-5EC2-73AA-83B3-47D6ADF16E26}"/>
          </ac:picMkLst>
        </pc:picChg>
        <pc:picChg chg="add mod">
          <ac:chgData name="KS SD AO SPK ULYTAU" userId="f5bdc2492dced227" providerId="LiveId" clId="{E15FEA67-1A17-4AA6-BFC7-D1B64821BFBA}" dt="2025-04-18T03:51:44.972" v="467" actId="1076"/>
          <ac:picMkLst>
            <pc:docMk/>
            <pc:sldMk cId="1944203318" sldId="267"/>
            <ac:picMk id="29" creationId="{BBE177BA-FC77-82F2-1867-66A251224C06}"/>
          </ac:picMkLst>
        </pc:picChg>
        <pc:picChg chg="add mod">
          <ac:chgData name="KS SD AO SPK ULYTAU" userId="f5bdc2492dced227" providerId="LiveId" clId="{E15FEA67-1A17-4AA6-BFC7-D1B64821BFBA}" dt="2025-04-18T03:52:55.796" v="477" actId="1076"/>
          <ac:picMkLst>
            <pc:docMk/>
            <pc:sldMk cId="1944203318" sldId="267"/>
            <ac:picMk id="33" creationId="{75A2C4B8-D675-22F9-95D8-D79490D22287}"/>
          </ac:picMkLst>
        </pc:picChg>
      </pc:sldChg>
      <pc:sldChg chg="new del mod chgLayout">
        <pc:chgData name="KS SD AO SPK ULYTAU" userId="f5bdc2492dced227" providerId="LiveId" clId="{E15FEA67-1A17-4AA6-BFC7-D1B64821BFBA}" dt="2025-04-18T13:09:04.470" v="727" actId="47"/>
        <pc:sldMkLst>
          <pc:docMk/>
          <pc:sldMk cId="2712072301" sldId="268"/>
        </pc:sldMkLst>
      </pc:sldChg>
      <pc:sldChg chg="delSp modSp add del mod">
        <pc:chgData name="KS SD AO SPK ULYTAU" userId="f5bdc2492dced227" providerId="LiveId" clId="{E15FEA67-1A17-4AA6-BFC7-D1B64821BFBA}" dt="2025-04-18T13:02:33.605" v="582" actId="2696"/>
        <pc:sldMkLst>
          <pc:docMk/>
          <pc:sldMk cId="2348636149" sldId="269"/>
        </pc:sldMkLst>
      </pc:sldChg>
      <pc:sldChg chg="addSp delSp modSp add mod modClrScheme chgLayout">
        <pc:chgData name="KS SD AO SPK ULYTAU" userId="f5bdc2492dced227" providerId="LiveId" clId="{E15FEA67-1A17-4AA6-BFC7-D1B64821BFBA}" dt="2025-04-18T13:08:58.450" v="726" actId="478"/>
        <pc:sldMkLst>
          <pc:docMk/>
          <pc:sldMk cId="3826991525" sldId="281"/>
        </pc:sldMkLst>
        <pc:spChg chg="mod">
          <ac:chgData name="KS SD AO SPK ULYTAU" userId="f5bdc2492dced227" providerId="LiveId" clId="{E15FEA67-1A17-4AA6-BFC7-D1B64821BFBA}" dt="2025-04-18T13:08:50.850" v="725" actId="1076"/>
          <ac:spMkLst>
            <pc:docMk/>
            <pc:sldMk cId="3826991525" sldId="281"/>
            <ac:spMk id="12" creationId="{D0EC8B77-497C-EA75-0C6E-AB4B4D983277}"/>
          </ac:spMkLst>
        </pc:spChg>
        <pc:spChg chg="mod">
          <ac:chgData name="KS SD AO SPK ULYTAU" userId="f5bdc2492dced227" providerId="LiveId" clId="{E15FEA67-1A17-4AA6-BFC7-D1B64821BFBA}" dt="2025-04-18T13:08:24.105" v="722" actId="108"/>
          <ac:spMkLst>
            <pc:docMk/>
            <pc:sldMk cId="3826991525" sldId="281"/>
            <ac:spMk id="13" creationId="{F5AD931B-C696-6A42-6BA4-87CC5D51FEEF}"/>
          </ac:spMkLst>
        </pc:spChg>
        <pc:picChg chg="add mod">
          <ac:chgData name="KS SD AO SPK ULYTAU" userId="f5bdc2492dced227" providerId="LiveId" clId="{E15FEA67-1A17-4AA6-BFC7-D1B64821BFBA}" dt="2025-04-18T13:05:20.695" v="708"/>
          <ac:picMkLst>
            <pc:docMk/>
            <pc:sldMk cId="3826991525" sldId="281"/>
            <ac:picMk id="2" creationId="{D738981D-51D6-075F-EA29-A628EC504F1D}"/>
          </ac:picMkLst>
        </pc:picChg>
        <pc:picChg chg="del">
          <ac:chgData name="KS SD AO SPK ULYTAU" userId="f5bdc2492dced227" providerId="LiveId" clId="{E15FEA67-1A17-4AA6-BFC7-D1B64821BFBA}" dt="2025-04-18T13:05:23.563" v="709" actId="478"/>
          <ac:picMkLst>
            <pc:docMk/>
            <pc:sldMk cId="3826991525" sldId="281"/>
            <ac:picMk id="4" creationId="{14A40E5A-CE75-208B-4D2A-6AC80740D961}"/>
          </ac:picMkLst>
        </pc:picChg>
        <pc:picChg chg="del">
          <ac:chgData name="KS SD AO SPK ULYTAU" userId="f5bdc2492dced227" providerId="LiveId" clId="{E15FEA67-1A17-4AA6-BFC7-D1B64821BFBA}" dt="2025-04-18T13:05:06.866" v="707" actId="478"/>
          <ac:picMkLst>
            <pc:docMk/>
            <pc:sldMk cId="3826991525" sldId="281"/>
            <ac:picMk id="6" creationId="{0BA20AF6-035F-8BD2-2BEA-D2ED5B98733F}"/>
          </ac:picMkLst>
        </pc:picChg>
        <pc:picChg chg="del">
          <ac:chgData name="KS SD AO SPK ULYTAU" userId="f5bdc2492dced227" providerId="LiveId" clId="{E15FEA67-1A17-4AA6-BFC7-D1B64821BFBA}" dt="2025-04-18T13:07:22.418" v="715" actId="478"/>
          <ac:picMkLst>
            <pc:docMk/>
            <pc:sldMk cId="3826991525" sldId="281"/>
            <ac:picMk id="14" creationId="{719E0D3D-4436-9E5A-CEE2-56EF5230DC01}"/>
          </ac:picMkLst>
        </pc:picChg>
        <pc:picChg chg="del">
          <ac:chgData name="KS SD AO SPK ULYTAU" userId="f5bdc2492dced227" providerId="LiveId" clId="{E15FEA67-1A17-4AA6-BFC7-D1B64821BFBA}" dt="2025-04-18T13:07:19.771" v="714" actId="478"/>
          <ac:picMkLst>
            <pc:docMk/>
            <pc:sldMk cId="3826991525" sldId="281"/>
            <ac:picMk id="15" creationId="{80F01102-C24F-A0FD-C500-6E60E1A6454F}"/>
          </ac:picMkLst>
        </pc:picChg>
        <pc:cxnChg chg="del">
          <ac:chgData name="KS SD AO SPK ULYTAU" userId="f5bdc2492dced227" providerId="LiveId" clId="{E15FEA67-1A17-4AA6-BFC7-D1B64821BFBA}" dt="2025-04-18T13:08:58.450" v="726" actId="478"/>
          <ac:cxnSpMkLst>
            <pc:docMk/>
            <pc:sldMk cId="3826991525" sldId="281"/>
            <ac:cxnSpMk id="3" creationId="{1C9E610F-4653-0D6B-C9E1-A40A642FA105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ACE19-DB1E-46CF-AB8C-21C7D7F6FF02}" type="datetimeFigureOut">
              <a:rPr lang="ru-KZ" smtClean="0"/>
              <a:t>18.04.2025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5C1A3-75BD-49DA-A444-7EA12D783DA7}" type="slidenum">
              <a:rPr lang="ru-KZ" smtClean="0"/>
              <a:t>‹#›</a:t>
            </a:fld>
            <a:endParaRPr lang="ru-K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3907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ACE19-DB1E-46CF-AB8C-21C7D7F6FF02}" type="datetimeFigureOut">
              <a:rPr lang="ru-KZ" smtClean="0"/>
              <a:t>18.04.2025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5C1A3-75BD-49DA-A444-7EA12D783DA7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524923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ACE19-DB1E-46CF-AB8C-21C7D7F6FF02}" type="datetimeFigureOut">
              <a:rPr lang="ru-KZ" smtClean="0"/>
              <a:t>18.04.2025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5C1A3-75BD-49DA-A444-7EA12D783DA7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040716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ACE19-DB1E-46CF-AB8C-21C7D7F6FF02}" type="datetimeFigureOut">
              <a:rPr lang="ru-KZ" smtClean="0"/>
              <a:t>18.04.2025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5C1A3-75BD-49DA-A444-7EA12D783DA7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958078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ACE19-DB1E-46CF-AB8C-21C7D7F6FF02}" type="datetimeFigureOut">
              <a:rPr lang="ru-KZ" smtClean="0"/>
              <a:t>18.04.2025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5C1A3-75BD-49DA-A444-7EA12D783DA7}" type="slidenum">
              <a:rPr lang="ru-KZ" smtClean="0"/>
              <a:t>‹#›</a:t>
            </a:fld>
            <a:endParaRPr lang="ru-K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8784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ACE19-DB1E-46CF-AB8C-21C7D7F6FF02}" type="datetimeFigureOut">
              <a:rPr lang="ru-KZ" smtClean="0"/>
              <a:t>18.04.2025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5C1A3-75BD-49DA-A444-7EA12D783DA7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41483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ACE19-DB1E-46CF-AB8C-21C7D7F6FF02}" type="datetimeFigureOut">
              <a:rPr lang="ru-KZ" smtClean="0"/>
              <a:t>18.04.2025</a:t>
            </a:fld>
            <a:endParaRPr lang="ru-K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5C1A3-75BD-49DA-A444-7EA12D783DA7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705210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ACE19-DB1E-46CF-AB8C-21C7D7F6FF02}" type="datetimeFigureOut">
              <a:rPr lang="ru-KZ" smtClean="0"/>
              <a:t>18.04.2025</a:t>
            </a:fld>
            <a:endParaRPr lang="ru-K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5C1A3-75BD-49DA-A444-7EA12D783DA7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103717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ACE19-DB1E-46CF-AB8C-21C7D7F6FF02}" type="datetimeFigureOut">
              <a:rPr lang="ru-KZ" smtClean="0"/>
              <a:t>18.04.2025</a:t>
            </a:fld>
            <a:endParaRPr lang="ru-K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K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5C1A3-75BD-49DA-A444-7EA12D783DA7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061270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53ACE19-DB1E-46CF-AB8C-21C7D7F6FF02}" type="datetimeFigureOut">
              <a:rPr lang="ru-KZ" smtClean="0"/>
              <a:t>18.04.2025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45C1A3-75BD-49DA-A444-7EA12D783DA7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633975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ACE19-DB1E-46CF-AB8C-21C7D7F6FF02}" type="datetimeFigureOut">
              <a:rPr lang="ru-KZ" smtClean="0"/>
              <a:t>18.04.2025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5C1A3-75BD-49DA-A444-7EA12D783DA7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450119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53ACE19-DB1E-46CF-AB8C-21C7D7F6FF02}" type="datetimeFigureOut">
              <a:rPr lang="ru-KZ" smtClean="0"/>
              <a:t>18.04.2025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345C1A3-75BD-49DA-A444-7EA12D783DA7}" type="slidenum">
              <a:rPr lang="ru-KZ" smtClean="0"/>
              <a:t>‹#›</a:t>
            </a:fld>
            <a:endParaRPr lang="ru-K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6594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EEFF583-2778-21E4-9289-4A20C3629FD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7408" t="36072" r="12346" b="35659"/>
          <a:stretch/>
        </p:blipFill>
        <p:spPr>
          <a:xfrm>
            <a:off x="0" y="64079"/>
            <a:ext cx="2431229" cy="885217"/>
          </a:xfrm>
          <a:prstGeom prst="rect">
            <a:avLst/>
          </a:prstGeom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9803E384-1520-D92A-0DA7-CF04CCFADB5C}"/>
              </a:ext>
            </a:extLst>
          </p:cNvPr>
          <p:cNvSpPr txBox="1">
            <a:spLocks/>
          </p:cNvSpPr>
          <p:nvPr/>
        </p:nvSpPr>
        <p:spPr>
          <a:xfrm>
            <a:off x="958784" y="2059440"/>
            <a:ext cx="10274432" cy="249650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kk-KZ" sz="3200" b="1" dirty="0">
                <a:solidFill>
                  <a:srgbClr val="214F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Региональный Фронт-офис области Ұлытау</a:t>
            </a:r>
            <a:endParaRPr lang="ru-RU" sz="3200" b="1" dirty="0">
              <a:solidFill>
                <a:srgbClr val="214F3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49C90987-83F5-C92C-BF59-0582301508B1}"/>
              </a:ext>
            </a:extLst>
          </p:cNvPr>
          <p:cNvSpPr txBox="1">
            <a:spLocks/>
          </p:cNvSpPr>
          <p:nvPr/>
        </p:nvSpPr>
        <p:spPr>
          <a:xfrm>
            <a:off x="1883532" y="4725144"/>
            <a:ext cx="8424936" cy="15121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kk-KZ" sz="2000" dirty="0">
                <a:solidFill>
                  <a:srgbClr val="214F3D"/>
                </a:solidFill>
              </a:rPr>
              <a:t>г. </a:t>
            </a:r>
            <a:r>
              <a:rPr lang="kk-KZ" sz="2000" dirty="0" err="1">
                <a:solidFill>
                  <a:srgbClr val="214F3D"/>
                </a:solidFill>
              </a:rPr>
              <a:t>Жезказган</a:t>
            </a:r>
            <a:endParaRPr lang="ru-RU" sz="2000" dirty="0">
              <a:solidFill>
                <a:srgbClr val="214F3D"/>
              </a:solidFill>
            </a:endParaRPr>
          </a:p>
        </p:txBody>
      </p:sp>
      <p:pic>
        <p:nvPicPr>
          <p:cNvPr id="7" name="Рисунок 6" descr="Маркер со сплошной заливкой">
            <a:extLst>
              <a:ext uri="{FF2B5EF4-FFF2-40B4-BE49-F238E27FC236}">
                <a16:creationId xmlns:a16="http://schemas.microsoft.com/office/drawing/2014/main" id="{673E86F8-48F5-9AE2-F7E0-9699D5C0E41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990889" y="5661248"/>
            <a:ext cx="576064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793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E8DDA63-1126-E39C-E92F-6DC984FAEFED}"/>
              </a:ext>
            </a:extLst>
          </p:cNvPr>
          <p:cNvSpPr txBox="1"/>
          <p:nvPr/>
        </p:nvSpPr>
        <p:spPr>
          <a:xfrm>
            <a:off x="1117600" y="1110417"/>
            <a:ext cx="1048512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just"/>
            <a:r>
              <a:rPr lang="kk-KZ" dirty="0"/>
              <a:t>	</a:t>
            </a:r>
            <a:r>
              <a:rPr lang="ru-KZ" dirty="0"/>
              <a:t>В целях обеспечения обслуживания инвесторов и предпринимателей области </a:t>
            </a:r>
            <a:r>
              <a:rPr lang="ru-KZ" dirty="0" err="1"/>
              <a:t>Улытау</a:t>
            </a:r>
            <a:r>
              <a:rPr lang="ru-KZ" dirty="0"/>
              <a:t> по принципу «Одного окна», а также улучшения инвестиционного климата области </a:t>
            </a:r>
            <a:r>
              <a:rPr lang="ru-KZ" dirty="0" err="1"/>
              <a:t>Улытау</a:t>
            </a:r>
            <a:r>
              <a:rPr lang="ru-KZ" dirty="0"/>
              <a:t> на базе АО «Социально-предпринимательская корпорация «</a:t>
            </a:r>
            <a:r>
              <a:rPr lang="ru-KZ" dirty="0" err="1"/>
              <a:t>Ulytau</a:t>
            </a:r>
            <a:r>
              <a:rPr lang="ru-KZ" dirty="0"/>
              <a:t>» был создан </a:t>
            </a:r>
            <a:r>
              <a:rPr lang="ru-RU" dirty="0"/>
              <a:t>Департамент </a:t>
            </a:r>
            <a:r>
              <a:rPr lang="ru-KZ" dirty="0"/>
              <a:t>по сопровождению инвесторов </a:t>
            </a:r>
            <a:r>
              <a:rPr lang="ru-RU" dirty="0"/>
              <a:t>(</a:t>
            </a:r>
            <a:r>
              <a:rPr lang="ru-KZ" dirty="0"/>
              <a:t>Фронт</a:t>
            </a:r>
            <a:r>
              <a:rPr lang="ru-RU" dirty="0"/>
              <a:t>-</a:t>
            </a:r>
            <a:r>
              <a:rPr lang="ru-KZ" dirty="0"/>
              <a:t>офис</a:t>
            </a:r>
            <a:r>
              <a:rPr lang="ru-RU" dirty="0"/>
              <a:t>)</a:t>
            </a:r>
            <a:r>
              <a:rPr lang="ru-KZ" dirty="0"/>
              <a:t>.</a:t>
            </a:r>
          </a:p>
          <a:p>
            <a:endParaRPr lang="ru-RU" dirty="0"/>
          </a:p>
          <a:p>
            <a:r>
              <a:rPr lang="ru-RU" dirty="0"/>
              <a:t>	Основной задачей Фронт-офиса является:</a:t>
            </a:r>
            <a:endParaRPr lang="ru-KZ" dirty="0"/>
          </a:p>
          <a:p>
            <a:pPr indent="447675"/>
            <a:r>
              <a:rPr lang="ru-RU" dirty="0"/>
              <a:t>1)	способствование развитию инвестиционного потенциала области </a:t>
            </a:r>
            <a:r>
              <a:rPr lang="ru-RU" dirty="0" err="1"/>
              <a:t>Ұлытау</a:t>
            </a:r>
            <a:r>
              <a:rPr lang="ru-RU" dirty="0"/>
              <a:t>;</a:t>
            </a:r>
            <a:endParaRPr lang="ru-KZ" dirty="0"/>
          </a:p>
          <a:p>
            <a:pPr indent="447675"/>
            <a:r>
              <a:rPr lang="ru-RU" dirty="0"/>
              <a:t>2)	содействие формированию благоприятной среды для привлечения инвестиций в области </a:t>
            </a:r>
            <a:r>
              <a:rPr lang="ru-RU" dirty="0" err="1"/>
              <a:t>Ұлытау</a:t>
            </a:r>
            <a:r>
              <a:rPr lang="ru-RU" dirty="0"/>
              <a:t>;</a:t>
            </a:r>
            <a:endParaRPr lang="ru-KZ" dirty="0"/>
          </a:p>
          <a:p>
            <a:pPr indent="447675"/>
            <a:r>
              <a:rPr lang="ru-RU" dirty="0"/>
              <a:t>3)	привлечение и сопровождение инвесторов на всех этапах реализации инвестиционных проектов в области </a:t>
            </a:r>
            <a:r>
              <a:rPr lang="ru-RU" dirty="0" err="1"/>
              <a:t>Ұлытау</a:t>
            </a:r>
            <a:r>
              <a:rPr lang="ru-RU" dirty="0"/>
              <a:t>.</a:t>
            </a:r>
            <a:endParaRPr lang="ru-KZ" dirty="0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144F45C7-A70E-80D4-D85F-78679F79E56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7408" t="36072" r="12346" b="35659"/>
          <a:stretch/>
        </p:blipFill>
        <p:spPr>
          <a:xfrm>
            <a:off x="0" y="64079"/>
            <a:ext cx="2431229" cy="88521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B042D41-6A40-221C-F9E5-6B5DEBAD65C6}"/>
              </a:ext>
            </a:extLst>
          </p:cNvPr>
          <p:cNvSpPr txBox="1"/>
          <p:nvPr/>
        </p:nvSpPr>
        <p:spPr>
          <a:xfrm>
            <a:off x="1215614" y="245077"/>
            <a:ext cx="11247120" cy="523220"/>
          </a:xfrm>
          <a:prstGeom prst="rect">
            <a:avLst/>
          </a:prstGeom>
        </p:spPr>
        <p:txBody>
          <a:bodyPr>
            <a:noAutofit/>
          </a:bodyPr>
          <a:lstStyle>
            <a:defPPr>
              <a:defRPr lang="en-US"/>
            </a:defPPr>
            <a:lvl1pPr algn="ctr" defTabSz="914400">
              <a:lnSpc>
                <a:spcPct val="100000"/>
              </a:lnSpc>
              <a:spcBef>
                <a:spcPct val="0"/>
              </a:spcBef>
              <a:buNone/>
              <a:defRPr sz="3200" b="1" spc="-50" baseline="0">
                <a:solidFill>
                  <a:srgbClr val="214F3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kk-KZ" dirty="0"/>
              <a:t>Цели и задачи Фронт-офиса:</a:t>
            </a:r>
          </a:p>
        </p:txBody>
      </p:sp>
    </p:spTree>
    <p:extLst>
      <p:ext uri="{BB962C8B-B14F-4D97-AF65-F5344CB8AC3E}">
        <p14:creationId xmlns:p14="http://schemas.microsoft.com/office/powerpoint/2010/main" val="3371184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5E0A1A3-00A1-C5F3-0010-165FAC99828B}"/>
              </a:ext>
            </a:extLst>
          </p:cNvPr>
          <p:cNvSpPr txBox="1"/>
          <p:nvPr/>
        </p:nvSpPr>
        <p:spPr>
          <a:xfrm>
            <a:off x="1214120" y="1061888"/>
            <a:ext cx="10713720" cy="5427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1.	Консультация инвесторов по вопросам получения государственных услуг, а также услуг, оказываемых иными организациями по принципу «одного окна» (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one-stop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shop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2.	Представление интересов инвестора при получении услуг в государственных органах и иных организациях;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3.	Сбор, подготовка и оформление необходимых документов инвестора для получения государственных услуг, а также услуг, оказываемых иными организациями;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4.	Сопровождение инвестора при взаимодействии с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KazakhInvest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KazakhExport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QazTrade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QazIndustry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ФРП и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КазЦентрГЧП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indent="447675">
              <a:spcAft>
                <a:spcPts val="800"/>
              </a:spcAft>
              <a:buAutoNum type="arabicPeriod" startAt="5"/>
            </a:pPr>
            <a:r>
              <a:rPr lang="kk-KZ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Проведение встреч и консультации инвесторов по вопросам инвестиционной, индустриально-инновационной и коммерческой деятельности на территории области Ұлытау;</a:t>
            </a:r>
          </a:p>
          <a:p>
            <a:pPr indent="447675">
              <a:spcAft>
                <a:spcPts val="800"/>
              </a:spcAft>
              <a:buAutoNum type="arabicPeriod" startAt="5"/>
            </a:pPr>
            <a:r>
              <a:rPr lang="kk-KZ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Сопровождение строительства инфраструктуры в Индустриальной зоне «Сатбаев»; </a:t>
            </a:r>
          </a:p>
          <a:p>
            <a:pPr indent="447675">
              <a:spcAft>
                <a:spcPts val="800"/>
              </a:spcAft>
              <a:buAutoNum type="arabicPeriod" startAt="5"/>
            </a:pPr>
            <a:r>
              <a:rPr lang="kk-KZ" sz="20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</a:t>
            </a:r>
            <a:r>
              <a:rPr lang="ru-RU" sz="20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ониторинг</a:t>
            </a:r>
            <a:r>
              <a:rPr lang="ru-RU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инвестиционных проектов и предоставление аналитической информации;</a:t>
            </a:r>
            <a:endParaRPr lang="ru-RU" sz="2000" kern="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47675">
              <a:spcAft>
                <a:spcPts val="800"/>
              </a:spcAft>
              <a:buAutoNum type="arabicPeriod" startAt="5"/>
            </a:pPr>
            <a:r>
              <a:rPr lang="ru-RU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Оказание консалтинговых услуг инвесторам. </a:t>
            </a:r>
            <a:endParaRPr lang="ru-KZ" sz="20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AC8520C-09DC-3099-8E7A-B8BAF9DF319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7408" t="36072" r="12346" b="35659"/>
          <a:stretch/>
        </p:blipFill>
        <p:spPr>
          <a:xfrm>
            <a:off x="0" y="64079"/>
            <a:ext cx="2431229" cy="88521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3121F86-A277-AD7D-8669-2CE3E5D5C089}"/>
              </a:ext>
            </a:extLst>
          </p:cNvPr>
          <p:cNvSpPr txBox="1"/>
          <p:nvPr/>
        </p:nvSpPr>
        <p:spPr>
          <a:xfrm>
            <a:off x="2360109" y="128430"/>
            <a:ext cx="9354371" cy="584775"/>
          </a:xfrm>
          <a:prstGeom prst="rect">
            <a:avLst/>
          </a:prstGeom>
        </p:spPr>
        <p:txBody>
          <a:bodyPr>
            <a:noAutofit/>
          </a:bodyPr>
          <a:lstStyle>
            <a:defPPr>
              <a:defRPr lang="en-US"/>
            </a:defPPr>
            <a:lvl1pPr algn="ctr" defTabSz="914400">
              <a:lnSpc>
                <a:spcPct val="100000"/>
              </a:lnSpc>
              <a:spcBef>
                <a:spcPct val="0"/>
              </a:spcBef>
              <a:buNone/>
              <a:defRPr sz="3200" b="1" spc="-50" baseline="0">
                <a:solidFill>
                  <a:srgbClr val="214F3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kk-KZ" dirty="0"/>
              <a:t>Перечень оказываемых услуг Фронт-офиса:</a:t>
            </a:r>
          </a:p>
        </p:txBody>
      </p:sp>
    </p:spTree>
    <p:extLst>
      <p:ext uri="{BB962C8B-B14F-4D97-AF65-F5344CB8AC3E}">
        <p14:creationId xmlns:p14="http://schemas.microsoft.com/office/powerpoint/2010/main" val="568605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F5AD931B-C696-6A42-6BA4-87CC5D51FEEF}"/>
              </a:ext>
            </a:extLst>
          </p:cNvPr>
          <p:cNvSpPr txBox="1"/>
          <p:nvPr/>
        </p:nvSpPr>
        <p:spPr>
          <a:xfrm>
            <a:off x="3025280" y="216935"/>
            <a:ext cx="7371977" cy="361637"/>
          </a:xfrm>
          <a:prstGeom prst="rect">
            <a:avLst/>
          </a:prstGeom>
        </p:spPr>
        <p:txBody>
          <a:bodyPr>
            <a:noAutofit/>
          </a:bodyPr>
          <a:lstStyle>
            <a:defPPr>
              <a:defRPr lang="en-US"/>
            </a:defPPr>
            <a:lvl1pPr algn="ctr" defTabSz="914400">
              <a:lnSpc>
                <a:spcPct val="100000"/>
              </a:lnSpc>
              <a:spcBef>
                <a:spcPct val="0"/>
              </a:spcBef>
              <a:buNone/>
              <a:defRPr sz="3200" b="1" spc="-50" baseline="0">
                <a:solidFill>
                  <a:srgbClr val="214F3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dirty="0"/>
              <a:t>КОНТАКТЫ АО  «СПК </a:t>
            </a:r>
            <a:r>
              <a:rPr lang="ru-RU"/>
              <a:t>«</a:t>
            </a:r>
            <a:r>
              <a:rPr lang="kk-KZ"/>
              <a:t>Ұ</a:t>
            </a:r>
            <a:r>
              <a:rPr lang="ru-RU"/>
              <a:t>ЛЫТАУ»</a:t>
            </a:r>
            <a:endParaRPr lang="ru-RU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0EC8B77-497C-EA75-0C6E-AB4B4D983277}"/>
              </a:ext>
            </a:extLst>
          </p:cNvPr>
          <p:cNvSpPr txBox="1"/>
          <p:nvPr/>
        </p:nvSpPr>
        <p:spPr>
          <a:xfrm>
            <a:off x="944880" y="949296"/>
            <a:ext cx="10302239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sz="1600" dirty="0">
              <a:solidFill>
                <a:srgbClr val="214F3D"/>
              </a:solidFill>
            </a:endParaRPr>
          </a:p>
          <a:p>
            <a:r>
              <a:rPr lang="ru-RU" sz="1600" b="1" dirty="0" err="1">
                <a:solidFill>
                  <a:srgbClr val="214F3D"/>
                </a:solidFill>
              </a:rPr>
              <a:t>Кудабаев</a:t>
            </a:r>
            <a:r>
              <a:rPr lang="ru-RU" sz="1600" b="1" dirty="0">
                <a:solidFill>
                  <a:srgbClr val="214F3D"/>
                </a:solidFill>
              </a:rPr>
              <a:t> </a:t>
            </a:r>
            <a:r>
              <a:rPr lang="ru-RU" sz="1600" b="1" dirty="0" err="1">
                <a:solidFill>
                  <a:srgbClr val="214F3D"/>
                </a:solidFill>
              </a:rPr>
              <a:t>Сунгат</a:t>
            </a:r>
            <a:r>
              <a:rPr lang="ru-RU" sz="1600" b="1" dirty="0">
                <a:solidFill>
                  <a:srgbClr val="214F3D"/>
                </a:solidFill>
              </a:rPr>
              <a:t> </a:t>
            </a:r>
            <a:r>
              <a:rPr lang="ru-RU" sz="1600" b="1" dirty="0" err="1">
                <a:solidFill>
                  <a:srgbClr val="214F3D"/>
                </a:solidFill>
              </a:rPr>
              <a:t>Болатович</a:t>
            </a:r>
            <a:endParaRPr lang="ru-RU" sz="1600" b="1" dirty="0">
              <a:solidFill>
                <a:srgbClr val="214F3D"/>
              </a:solidFill>
            </a:endParaRPr>
          </a:p>
          <a:p>
            <a:r>
              <a:rPr lang="ru-RU" sz="1600" dirty="0">
                <a:solidFill>
                  <a:srgbClr val="214F3D"/>
                </a:solidFill>
              </a:rPr>
              <a:t>Заместитель </a:t>
            </a:r>
            <a:r>
              <a:rPr lang="ru-RU" sz="1600" dirty="0">
                <a:solidFill>
                  <a:srgbClr val="214F3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Председателя Правления </a:t>
            </a:r>
            <a:endParaRPr lang="ru-RU" sz="1600" dirty="0">
              <a:solidFill>
                <a:srgbClr val="214F3D"/>
              </a:solidFill>
            </a:endParaRPr>
          </a:p>
          <a:p>
            <a:r>
              <a:rPr lang="aa-ET" sz="1600" dirty="0">
                <a:solidFill>
                  <a:srgbClr val="214F3D"/>
                </a:solidFill>
              </a:rPr>
              <a:t>+7 702 191 4241</a:t>
            </a:r>
            <a:endParaRPr lang="kk-KZ" sz="1600" dirty="0">
              <a:solidFill>
                <a:srgbClr val="214F3D"/>
              </a:solidFill>
            </a:endParaRPr>
          </a:p>
          <a:p>
            <a:r>
              <a:rPr lang="en-US" sz="1600" dirty="0">
                <a:solidFill>
                  <a:srgbClr val="214F3D"/>
                </a:solidFill>
              </a:rPr>
              <a:t>skudabayev@inbox.ru</a:t>
            </a:r>
          </a:p>
          <a:p>
            <a:endParaRPr lang="ru-RU" sz="1600" dirty="0">
              <a:solidFill>
                <a:srgbClr val="214F3D"/>
              </a:solidFill>
            </a:endParaRPr>
          </a:p>
          <a:p>
            <a:r>
              <a:rPr lang="ru-RU" sz="1600" b="1" dirty="0" err="1">
                <a:solidFill>
                  <a:srgbClr val="214F3D"/>
                </a:solidFill>
              </a:rPr>
              <a:t>Торегельдин</a:t>
            </a:r>
            <a:r>
              <a:rPr lang="ru-RU" sz="1600" b="1" dirty="0">
                <a:solidFill>
                  <a:srgbClr val="214F3D"/>
                </a:solidFill>
              </a:rPr>
              <a:t> </a:t>
            </a:r>
            <a:r>
              <a:rPr lang="ru-RU" sz="1600" b="1" dirty="0" err="1">
                <a:solidFill>
                  <a:srgbClr val="214F3D"/>
                </a:solidFill>
              </a:rPr>
              <a:t>Дастан</a:t>
            </a:r>
            <a:r>
              <a:rPr lang="ru-RU" sz="1600" b="1" dirty="0">
                <a:solidFill>
                  <a:srgbClr val="214F3D"/>
                </a:solidFill>
              </a:rPr>
              <a:t> Рустемович</a:t>
            </a:r>
          </a:p>
          <a:p>
            <a:r>
              <a:rPr lang="ru-RU" sz="1600" dirty="0">
                <a:solidFill>
                  <a:srgbClr val="214F3D"/>
                </a:solidFill>
              </a:rPr>
              <a:t>Директор Департамента привлечения инвестиций и развития туризма</a:t>
            </a:r>
          </a:p>
          <a:p>
            <a:r>
              <a:rPr lang="aa-ET" sz="1600" dirty="0">
                <a:solidFill>
                  <a:srgbClr val="214F3D"/>
                </a:solidFill>
              </a:rPr>
              <a:t>+7 701 718 9777</a:t>
            </a:r>
            <a:endParaRPr lang="ru-RU" sz="1600" dirty="0">
              <a:solidFill>
                <a:srgbClr val="214F3D"/>
              </a:solidFill>
            </a:endParaRPr>
          </a:p>
          <a:p>
            <a:r>
              <a:rPr lang="en-US" sz="1600" dirty="0">
                <a:solidFill>
                  <a:srgbClr val="214F3D"/>
                </a:solidFill>
              </a:rPr>
              <a:t>dastantoregeldin@mail.ru</a:t>
            </a:r>
          </a:p>
          <a:p>
            <a:endParaRPr lang="en-US" sz="1600" dirty="0">
              <a:solidFill>
                <a:srgbClr val="214F3D"/>
              </a:solidFill>
            </a:endParaRPr>
          </a:p>
          <a:p>
            <a:r>
              <a:rPr lang="kk-KZ" sz="1600" b="1" dirty="0">
                <a:solidFill>
                  <a:srgbClr val="214F3D"/>
                </a:solidFill>
              </a:rPr>
              <a:t>Айтпаева Аягоз Усенгалиевна</a:t>
            </a:r>
          </a:p>
          <a:p>
            <a:r>
              <a:rPr lang="ru-RU" sz="1600" dirty="0">
                <a:solidFill>
                  <a:srgbClr val="214F3D"/>
                </a:solidFill>
              </a:rPr>
              <a:t>Директор Департамента по сопровождению инвесторов (Фронт-офис)</a:t>
            </a:r>
          </a:p>
          <a:p>
            <a:r>
              <a:rPr lang="ru-RU" sz="1600" dirty="0">
                <a:solidFill>
                  <a:srgbClr val="214F3D"/>
                </a:solidFill>
              </a:rPr>
              <a:t>+7</a:t>
            </a:r>
            <a:r>
              <a:rPr lang="en-US" sz="1600" dirty="0">
                <a:solidFill>
                  <a:srgbClr val="214F3D"/>
                </a:solidFill>
              </a:rPr>
              <a:t> </a:t>
            </a:r>
            <a:r>
              <a:rPr lang="kk-KZ" sz="1600" dirty="0">
                <a:solidFill>
                  <a:srgbClr val="214F3D"/>
                </a:solidFill>
              </a:rPr>
              <a:t>705 688 12 86</a:t>
            </a:r>
            <a:endParaRPr lang="ru-RU" sz="1600" dirty="0">
              <a:solidFill>
                <a:srgbClr val="214F3D"/>
              </a:solidFill>
            </a:endParaRPr>
          </a:p>
          <a:p>
            <a:r>
              <a:rPr lang="en-US" sz="1600" dirty="0">
                <a:solidFill>
                  <a:srgbClr val="214F3D"/>
                </a:solidFill>
              </a:rPr>
              <a:t>aitpaeva_au@mail.ru</a:t>
            </a:r>
            <a:endParaRPr lang="ru-RU" sz="1600" dirty="0">
              <a:solidFill>
                <a:srgbClr val="214F3D"/>
              </a:solidFill>
            </a:endParaRPr>
          </a:p>
          <a:p>
            <a:endParaRPr lang="en-US" sz="1600" dirty="0">
              <a:solidFill>
                <a:srgbClr val="214F3D"/>
              </a:solidFill>
            </a:endParaRPr>
          </a:p>
          <a:p>
            <a:r>
              <a:rPr lang="kk-KZ" sz="1600" dirty="0">
                <a:solidFill>
                  <a:srgbClr val="214F3D"/>
                </a:solidFill>
              </a:rPr>
              <a:t>Инстаграм: </a:t>
            </a:r>
            <a:r>
              <a:rPr lang="en-US" sz="1600" dirty="0">
                <a:solidFill>
                  <a:srgbClr val="214F3D"/>
                </a:solidFill>
              </a:rPr>
              <a:t>@</a:t>
            </a:r>
            <a:r>
              <a:rPr lang="en-US" sz="1600" dirty="0" err="1">
                <a:solidFill>
                  <a:srgbClr val="214F3D"/>
                </a:solidFill>
              </a:rPr>
              <a:t>spk_ulytau</a:t>
            </a:r>
            <a:endParaRPr lang="en-US" sz="1600" dirty="0">
              <a:solidFill>
                <a:srgbClr val="214F3D"/>
              </a:solidFill>
            </a:endParaRPr>
          </a:p>
          <a:p>
            <a:r>
              <a:rPr lang="ru-RU" sz="1600" dirty="0">
                <a:solidFill>
                  <a:srgbClr val="214F3D"/>
                </a:solidFill>
              </a:rPr>
              <a:t>Официальный сайт: </a:t>
            </a:r>
            <a:r>
              <a:rPr lang="kk-KZ" sz="1600" dirty="0">
                <a:solidFill>
                  <a:srgbClr val="214F3D"/>
                </a:solidFill>
              </a:rPr>
              <a:t>spk-ulytau.kz</a:t>
            </a:r>
          </a:p>
          <a:p>
            <a:endParaRPr lang="kk-KZ" sz="1600" dirty="0">
              <a:solidFill>
                <a:srgbClr val="214F3D"/>
              </a:solidFill>
            </a:endParaRPr>
          </a:p>
          <a:p>
            <a:r>
              <a:rPr lang="kk-KZ" sz="1600" dirty="0">
                <a:solidFill>
                  <a:srgbClr val="214F3D"/>
                </a:solidFill>
              </a:rPr>
              <a:t>Адрес: г.</a:t>
            </a:r>
            <a:r>
              <a:rPr lang="en-US" sz="1600" dirty="0">
                <a:solidFill>
                  <a:srgbClr val="214F3D"/>
                </a:solidFill>
              </a:rPr>
              <a:t> </a:t>
            </a:r>
            <a:r>
              <a:rPr lang="kk-KZ" sz="1600" dirty="0">
                <a:solidFill>
                  <a:srgbClr val="214F3D"/>
                </a:solidFill>
              </a:rPr>
              <a:t>Жезказган, пр.Мира, д.23</a:t>
            </a:r>
            <a:endParaRPr lang="en-US" sz="1600" dirty="0">
              <a:solidFill>
                <a:srgbClr val="214F3D"/>
              </a:solidFill>
            </a:endParaRPr>
          </a:p>
          <a:p>
            <a:endParaRPr lang="aa-ET" sz="1600" dirty="0">
              <a:solidFill>
                <a:srgbClr val="214F3D"/>
              </a:solidFill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D738981D-51D6-075F-EA29-A628EC504F1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7408" t="36072" r="12346" b="35659"/>
          <a:stretch/>
        </p:blipFill>
        <p:spPr>
          <a:xfrm>
            <a:off x="0" y="64079"/>
            <a:ext cx="2431229" cy="885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6991525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789</TotalTime>
  <Words>330</Words>
  <Application>Microsoft Office PowerPoint</Application>
  <PresentationFormat>Широкоэкранный</PresentationFormat>
  <Paragraphs>39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Ретро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KS SD AO SPK ULYTAU</dc:creator>
  <cp:lastModifiedBy>KS SD AO SPK ULYTAU</cp:lastModifiedBy>
  <cp:revision>1</cp:revision>
  <dcterms:created xsi:type="dcterms:W3CDTF">2025-04-11T12:59:24Z</dcterms:created>
  <dcterms:modified xsi:type="dcterms:W3CDTF">2025-04-18T13:09:24Z</dcterms:modified>
</cp:coreProperties>
</file>